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61E0-0C96-4E14-9364-C4B672DD5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55ACA-0131-4A45-95D9-CE1356218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54B9E-10C2-407A-97C7-82A303C8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1573C-8874-42D5-B999-8A0EEC71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14919-120D-42D9-BD5F-CE8F08D9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8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EE35-6DE2-4825-9A26-47B6CD48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991F0-72EE-4EB1-8178-113D23761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9E7EF-6FB1-4B77-918E-DBC268F7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9EE93-64F8-4F74-A368-9A56D6B5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ABD5-D46E-4286-BEE3-FCFB4C9C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8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E0AE9-323F-48DD-A4FE-7B036D9E6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F126F-4071-4D5F-AA6C-7B3C508A7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36DF-00A9-4EC4-8CF1-252B0349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C638B-3DE6-4433-B93A-69B7830F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6ED4-5E51-4475-BFC6-D62DE09F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2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2DBB-01ED-4945-B1D9-E0B690D2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2304-3A98-43BD-9129-42E6E7DE3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907E4-755E-42C7-AFAB-559F704D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4F57-9B3F-47C7-A89D-F4F2BE13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91EF-AB3E-4FFA-8B5E-78EEC748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4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C79B-E37A-4AE5-84D6-24AD4A83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537C9-754B-403E-8A46-9125BEE9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AEB6-791D-4376-A9E0-A2133C9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3E28-302B-49DA-999E-EE098A53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AF28-8A1D-4052-BA0E-949BA2BF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7717-7783-4F34-80FD-65CEAF83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000E-B17E-41D3-BABD-B8EF86A73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F95F3-2943-4BBA-AC50-A2DAF5EA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D9A37-F14C-41FB-8E67-A0850339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9CD08-5D82-4A70-B13A-2F6A350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A4438-E3C9-4073-BBEE-768E7CB9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7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A0C6-9279-4D19-AEC0-F24D846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10E56-1417-4190-8FAD-82B845AE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9E42C-A72E-44AB-AB9A-E3DA6B645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11F34-A626-4281-BE0F-4B235F64E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361CE-1DA5-4232-92CA-310B7C6A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6080-D734-4B21-B5D0-105B69D8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8E5AE-4FEB-432A-81B2-DE6B0674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A0AEB-7406-4761-8806-3DA6A887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5EA-EDC6-411E-9AE1-97BB3EDC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2E08C-4ECE-4FD0-8FC8-09C5BB6E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B5F47-3F32-4345-A64C-BB04E00E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3A77-37B8-4BA3-AD8A-0CED5D6D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3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88EED-917E-4BB6-AE8F-7B97EC86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259FD-8FEA-475E-A971-137342D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464B-1920-4664-9D8B-DC8F7ED9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1B5D-6ABE-4154-902A-B6DAF734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FD8D-5549-4D50-8D64-D1AF59D9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56E54-F43E-4D19-A69A-92CAFAF67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5000-E522-484C-9B10-900FE060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D978A-3D52-4343-B4EC-83B4BC6C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FA7ED-46C9-437A-BBC1-7E3486D3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42A7-DE6E-4FA6-B665-A299EFA4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75E7E-2D4E-4E16-A8B1-B1AD6B40B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F0EA-F7FD-4674-BE9C-93EAF68CA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FFEB8-BD37-448D-980D-80E657A0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5176B-9572-4A99-BC74-59832D78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E231-C265-4248-A709-F917C9B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7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36EB5-5D90-4BDB-864B-90D76225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3E430-EAD7-4FD9-B031-77CEA1475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49B1C-17DB-4991-BE0E-B1720DED9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0820-389F-47A8-A873-A1F6CFFF3CA1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EDA9-92D7-4CC3-90F1-BCB03FBF7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46338-BC8D-4119-A437-5FE79E1CD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487F-0952-4989-A487-9761C0E6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35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</p:spTree>
    <p:extLst>
      <p:ext uri="{BB962C8B-B14F-4D97-AF65-F5344CB8AC3E}">
        <p14:creationId xmlns:p14="http://schemas.microsoft.com/office/powerpoint/2010/main" val="130577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</p:txBody>
      </p:sp>
    </p:spTree>
    <p:extLst>
      <p:ext uri="{BB962C8B-B14F-4D97-AF65-F5344CB8AC3E}">
        <p14:creationId xmlns:p14="http://schemas.microsoft.com/office/powerpoint/2010/main" val="13812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2522-DDC1-41D3-9979-41B415F2D3EA}"/>
              </a:ext>
            </a:extLst>
          </p:cNvPr>
          <p:cNvSpPr txBox="1"/>
          <p:nvPr/>
        </p:nvSpPr>
        <p:spPr>
          <a:xfrm>
            <a:off x="1188720" y="2377440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 rhetorical question v.27</a:t>
            </a:r>
          </a:p>
        </p:txBody>
      </p:sp>
    </p:spTree>
    <p:extLst>
      <p:ext uri="{BB962C8B-B14F-4D97-AF65-F5344CB8AC3E}">
        <p14:creationId xmlns:p14="http://schemas.microsoft.com/office/powerpoint/2010/main" val="33395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2522-DDC1-41D3-9979-41B415F2D3EA}"/>
              </a:ext>
            </a:extLst>
          </p:cNvPr>
          <p:cNvSpPr txBox="1"/>
          <p:nvPr/>
        </p:nvSpPr>
        <p:spPr>
          <a:xfrm>
            <a:off x="1188720" y="2377440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 rhetorical question v.27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The divine response v.28</a:t>
            </a:r>
          </a:p>
        </p:txBody>
      </p:sp>
    </p:spTree>
    <p:extLst>
      <p:ext uri="{BB962C8B-B14F-4D97-AF65-F5344CB8AC3E}">
        <p14:creationId xmlns:p14="http://schemas.microsoft.com/office/powerpoint/2010/main" val="19556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2522-DDC1-41D3-9979-41B415F2D3EA}"/>
              </a:ext>
            </a:extLst>
          </p:cNvPr>
          <p:cNvSpPr txBox="1"/>
          <p:nvPr/>
        </p:nvSpPr>
        <p:spPr>
          <a:xfrm>
            <a:off x="1188720" y="2377440"/>
            <a:ext cx="849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 rhetorical question v.27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The divine response v.28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Mixed interpretations v.29</a:t>
            </a:r>
          </a:p>
        </p:txBody>
      </p:sp>
    </p:spTree>
    <p:extLst>
      <p:ext uri="{BB962C8B-B14F-4D97-AF65-F5344CB8AC3E}">
        <p14:creationId xmlns:p14="http://schemas.microsoft.com/office/powerpoint/2010/main" val="14528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</p:txBody>
      </p:sp>
    </p:spTree>
    <p:extLst>
      <p:ext uri="{BB962C8B-B14F-4D97-AF65-F5344CB8AC3E}">
        <p14:creationId xmlns:p14="http://schemas.microsoft.com/office/powerpoint/2010/main" val="22460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</p:txBody>
      </p:sp>
    </p:spTree>
    <p:extLst>
      <p:ext uri="{BB962C8B-B14F-4D97-AF65-F5344CB8AC3E}">
        <p14:creationId xmlns:p14="http://schemas.microsoft.com/office/powerpoint/2010/main" val="36963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A0D82-225E-489A-889A-08E9199ED29A}"/>
              </a:ext>
            </a:extLst>
          </p:cNvPr>
          <p:cNvSpPr txBox="1"/>
          <p:nvPr/>
        </p:nvSpPr>
        <p:spPr>
          <a:xfrm>
            <a:off x="1188720" y="3291840"/>
            <a:ext cx="670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Truth and hearsay</a:t>
            </a:r>
          </a:p>
        </p:txBody>
      </p:sp>
    </p:spTree>
    <p:extLst>
      <p:ext uri="{BB962C8B-B14F-4D97-AF65-F5344CB8AC3E}">
        <p14:creationId xmlns:p14="http://schemas.microsoft.com/office/powerpoint/2010/main" val="4104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A0D82-225E-489A-889A-08E9199ED29A}"/>
              </a:ext>
            </a:extLst>
          </p:cNvPr>
          <p:cNvSpPr txBox="1"/>
          <p:nvPr/>
        </p:nvSpPr>
        <p:spPr>
          <a:xfrm>
            <a:off x="1188720" y="3291840"/>
            <a:ext cx="670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Truth and hearsay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Limited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5387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50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Tragedy/blessing</a:t>
            </a:r>
          </a:p>
        </p:txBody>
      </p:sp>
    </p:spTree>
    <p:extLst>
      <p:ext uri="{BB962C8B-B14F-4D97-AF65-F5344CB8AC3E}">
        <p14:creationId xmlns:p14="http://schemas.microsoft.com/office/powerpoint/2010/main" val="18568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BF84E-DEDE-4435-A496-5301E721B38E}"/>
              </a:ext>
            </a:extLst>
          </p:cNvPr>
          <p:cNvSpPr txBox="1"/>
          <p:nvPr/>
        </p:nvSpPr>
        <p:spPr>
          <a:xfrm flipH="1">
            <a:off x="1188720" y="4114800"/>
            <a:ext cx="630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Failed ministry?</a:t>
            </a:r>
          </a:p>
        </p:txBody>
      </p:sp>
    </p:spTree>
    <p:extLst>
      <p:ext uri="{BB962C8B-B14F-4D97-AF65-F5344CB8AC3E}">
        <p14:creationId xmlns:p14="http://schemas.microsoft.com/office/powerpoint/2010/main" val="29038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BF84E-DEDE-4435-A496-5301E721B38E}"/>
              </a:ext>
            </a:extLst>
          </p:cNvPr>
          <p:cNvSpPr txBox="1"/>
          <p:nvPr/>
        </p:nvSpPr>
        <p:spPr>
          <a:xfrm flipH="1">
            <a:off x="1188720" y="4114800"/>
            <a:ext cx="86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Failed ministry?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Fulfilment of prophecy – see Luke 24:25-26</a:t>
            </a:r>
          </a:p>
        </p:txBody>
      </p:sp>
    </p:spTree>
    <p:extLst>
      <p:ext uri="{BB962C8B-B14F-4D97-AF65-F5344CB8AC3E}">
        <p14:creationId xmlns:p14="http://schemas.microsoft.com/office/powerpoint/2010/main" val="238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4"/>
            <a:ext cx="12191999" cy="6891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B3F13-D778-4AE4-9420-AF17D408815E}"/>
              </a:ext>
            </a:extLst>
          </p:cNvPr>
          <p:cNvSpPr txBox="1"/>
          <p:nvPr/>
        </p:nvSpPr>
        <p:spPr>
          <a:xfrm>
            <a:off x="1188720" y="4480560"/>
            <a:ext cx="873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Couldn’t thwart God’s plan</a:t>
            </a:r>
          </a:p>
        </p:txBody>
      </p:sp>
    </p:spTree>
    <p:extLst>
      <p:ext uri="{BB962C8B-B14F-4D97-AF65-F5344CB8AC3E}">
        <p14:creationId xmlns:p14="http://schemas.microsoft.com/office/powerpoint/2010/main" val="3311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B3F13-D778-4AE4-9420-AF17D408815E}"/>
              </a:ext>
            </a:extLst>
          </p:cNvPr>
          <p:cNvSpPr txBox="1"/>
          <p:nvPr/>
        </p:nvSpPr>
        <p:spPr>
          <a:xfrm>
            <a:off x="1188720" y="4480560"/>
            <a:ext cx="873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Couldn’t thwart God’s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Loved human praise</a:t>
            </a:r>
          </a:p>
        </p:txBody>
      </p:sp>
    </p:spTree>
    <p:extLst>
      <p:ext uri="{BB962C8B-B14F-4D97-AF65-F5344CB8AC3E}">
        <p14:creationId xmlns:p14="http://schemas.microsoft.com/office/powerpoint/2010/main" val="18823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  <a:endParaRPr lang="en-GB" sz="3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B3F13-D778-4AE4-9420-AF17D408815E}"/>
              </a:ext>
            </a:extLst>
          </p:cNvPr>
          <p:cNvSpPr txBox="1"/>
          <p:nvPr/>
        </p:nvSpPr>
        <p:spPr>
          <a:xfrm>
            <a:off x="1188720" y="4480560"/>
            <a:ext cx="8734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Couldn’t thwart God’s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Loved human praise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Our position?</a:t>
            </a:r>
          </a:p>
        </p:txBody>
      </p:sp>
    </p:spTree>
    <p:extLst>
      <p:ext uri="{BB962C8B-B14F-4D97-AF65-F5344CB8AC3E}">
        <p14:creationId xmlns:p14="http://schemas.microsoft.com/office/powerpoint/2010/main" val="40317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appeal 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(vv.44-50)</a:t>
            </a:r>
          </a:p>
        </p:txBody>
      </p:sp>
    </p:spTree>
    <p:extLst>
      <p:ext uri="{BB962C8B-B14F-4D97-AF65-F5344CB8AC3E}">
        <p14:creationId xmlns:p14="http://schemas.microsoft.com/office/powerpoint/2010/main" val="8723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appeal 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(vv.44-50)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8EB10-6391-4DEE-BF89-1F848A8E8550}"/>
              </a:ext>
            </a:extLst>
          </p:cNvPr>
          <p:cNvSpPr txBox="1"/>
          <p:nvPr/>
        </p:nvSpPr>
        <p:spPr>
          <a:xfrm>
            <a:off x="1390650" y="5000625"/>
            <a:ext cx="882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International scope </a:t>
            </a:r>
          </a:p>
        </p:txBody>
      </p:sp>
    </p:spTree>
    <p:extLst>
      <p:ext uri="{BB962C8B-B14F-4D97-AF65-F5344CB8AC3E}">
        <p14:creationId xmlns:p14="http://schemas.microsoft.com/office/powerpoint/2010/main" val="27039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appeal 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(vv.44-50)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8EB10-6391-4DEE-BF89-1F848A8E8550}"/>
              </a:ext>
            </a:extLst>
          </p:cNvPr>
          <p:cNvSpPr txBox="1"/>
          <p:nvPr/>
        </p:nvSpPr>
        <p:spPr>
          <a:xfrm>
            <a:off x="1390650" y="5000625"/>
            <a:ext cx="882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International scope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Stark choice </a:t>
            </a:r>
          </a:p>
        </p:txBody>
      </p:sp>
    </p:spTree>
    <p:extLst>
      <p:ext uri="{BB962C8B-B14F-4D97-AF65-F5344CB8AC3E}">
        <p14:creationId xmlns:p14="http://schemas.microsoft.com/office/powerpoint/2010/main" val="13053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appeal 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(vv.44-50)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8EB10-6391-4DEE-BF89-1F848A8E8550}"/>
              </a:ext>
            </a:extLst>
          </p:cNvPr>
          <p:cNvSpPr txBox="1"/>
          <p:nvPr/>
        </p:nvSpPr>
        <p:spPr>
          <a:xfrm>
            <a:off x="1390650" y="5000625"/>
            <a:ext cx="882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International scope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Stark choice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2C0FC-BA02-4F54-9143-BD4AF3611408}"/>
              </a:ext>
            </a:extLst>
          </p:cNvPr>
          <p:cNvSpPr txBox="1"/>
          <p:nvPr/>
        </p:nvSpPr>
        <p:spPr>
          <a:xfrm>
            <a:off x="457201" y="2971800"/>
            <a:ext cx="112776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Verdana Pro Black" panose="020B0A04030504040204" pitchFamily="34" charset="0"/>
              </a:rPr>
              <a:t>Important lessons</a:t>
            </a:r>
          </a:p>
        </p:txBody>
      </p:sp>
    </p:spTree>
    <p:extLst>
      <p:ext uri="{BB962C8B-B14F-4D97-AF65-F5344CB8AC3E}">
        <p14:creationId xmlns:p14="http://schemas.microsoft.com/office/powerpoint/2010/main" val="10187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5019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Tragedy/blessing</a:t>
            </a:r>
          </a:p>
          <a:p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Greek “God-fearers”</a:t>
            </a:r>
          </a:p>
        </p:txBody>
      </p:sp>
    </p:spTree>
    <p:extLst>
      <p:ext uri="{BB962C8B-B14F-4D97-AF65-F5344CB8AC3E}">
        <p14:creationId xmlns:p14="http://schemas.microsoft.com/office/powerpoint/2010/main" val="2383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appeal 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(vv.44-50)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8EB10-6391-4DEE-BF89-1F848A8E8550}"/>
              </a:ext>
            </a:extLst>
          </p:cNvPr>
          <p:cNvSpPr txBox="1"/>
          <p:nvPr/>
        </p:nvSpPr>
        <p:spPr>
          <a:xfrm>
            <a:off x="1390650" y="5000625"/>
            <a:ext cx="882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International scope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Stark choice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2C0FC-BA02-4F54-9143-BD4AF3611408}"/>
              </a:ext>
            </a:extLst>
          </p:cNvPr>
          <p:cNvSpPr txBox="1"/>
          <p:nvPr/>
        </p:nvSpPr>
        <p:spPr>
          <a:xfrm>
            <a:off x="457201" y="2971800"/>
            <a:ext cx="11277600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Verdana Pro Black" panose="020B0A04030504040204" pitchFamily="34" charset="0"/>
              </a:rPr>
              <a:t>Important lessons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Can’t separate Jesus’ words from works</a:t>
            </a:r>
          </a:p>
        </p:txBody>
      </p:sp>
    </p:spTree>
    <p:extLst>
      <p:ext uri="{BB962C8B-B14F-4D97-AF65-F5344CB8AC3E}">
        <p14:creationId xmlns:p14="http://schemas.microsoft.com/office/powerpoint/2010/main" val="2479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3873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8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anguish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(vv.27-28)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declaration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(vv.30-33)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crowd’s confusion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(v.34)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words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(vv.35-36)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dilemma of unbelief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(vv.38-41)</a:t>
            </a:r>
          </a:p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Camouflaged believers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(vv.42-43)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final appeal 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(vv.44-50)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8EB10-6391-4DEE-BF89-1F848A8E8550}"/>
              </a:ext>
            </a:extLst>
          </p:cNvPr>
          <p:cNvSpPr txBox="1"/>
          <p:nvPr/>
        </p:nvSpPr>
        <p:spPr>
          <a:xfrm>
            <a:off x="1390650" y="5000625"/>
            <a:ext cx="882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International scope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Stark choice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2C0FC-BA02-4F54-9143-BD4AF3611408}"/>
              </a:ext>
            </a:extLst>
          </p:cNvPr>
          <p:cNvSpPr txBox="1"/>
          <p:nvPr/>
        </p:nvSpPr>
        <p:spPr>
          <a:xfrm>
            <a:off x="457201" y="2971800"/>
            <a:ext cx="11277600" cy="17543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Verdana Pro Black" panose="020B0A04030504040204" pitchFamily="34" charset="0"/>
              </a:rPr>
              <a:t>Important lessons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Can’t separate Jesus’ words from works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John 12 = turning point. Accept/reject</a:t>
            </a:r>
          </a:p>
        </p:txBody>
      </p:sp>
    </p:spTree>
    <p:extLst>
      <p:ext uri="{BB962C8B-B14F-4D97-AF65-F5344CB8AC3E}">
        <p14:creationId xmlns:p14="http://schemas.microsoft.com/office/powerpoint/2010/main" val="41640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873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</p:txBody>
      </p:sp>
    </p:spTree>
    <p:extLst>
      <p:ext uri="{BB962C8B-B14F-4D97-AF65-F5344CB8AC3E}">
        <p14:creationId xmlns:p14="http://schemas.microsoft.com/office/powerpoint/2010/main" val="26535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873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596FC-A21B-48A6-B90D-C82FE9F56609}"/>
              </a:ext>
            </a:extLst>
          </p:cNvPr>
          <p:cNvSpPr txBox="1"/>
          <p:nvPr/>
        </p:nvSpPr>
        <p:spPr>
          <a:xfrm flipH="1">
            <a:off x="1188720" y="1554480"/>
            <a:ext cx="708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Why Philip &amp; Andrew?</a:t>
            </a:r>
          </a:p>
        </p:txBody>
      </p:sp>
    </p:spTree>
    <p:extLst>
      <p:ext uri="{BB962C8B-B14F-4D97-AF65-F5344CB8AC3E}">
        <p14:creationId xmlns:p14="http://schemas.microsoft.com/office/powerpoint/2010/main" val="18181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4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</p:txBody>
      </p:sp>
    </p:spTree>
    <p:extLst>
      <p:ext uri="{BB962C8B-B14F-4D97-AF65-F5344CB8AC3E}">
        <p14:creationId xmlns:p14="http://schemas.microsoft.com/office/powerpoint/2010/main" val="1650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4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94BDD-B216-4BBF-BCB5-5A6018016DC5}"/>
              </a:ext>
            </a:extLst>
          </p:cNvPr>
          <p:cNvSpPr txBox="1"/>
          <p:nvPr/>
        </p:nvSpPr>
        <p:spPr>
          <a:xfrm>
            <a:off x="1188720" y="1920240"/>
            <a:ext cx="671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His “hour” had come</a:t>
            </a:r>
          </a:p>
        </p:txBody>
      </p:sp>
    </p:spTree>
    <p:extLst>
      <p:ext uri="{BB962C8B-B14F-4D97-AF65-F5344CB8AC3E}">
        <p14:creationId xmlns:p14="http://schemas.microsoft.com/office/powerpoint/2010/main" val="41002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4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94BDD-B216-4BBF-BCB5-5A6018016DC5}"/>
              </a:ext>
            </a:extLst>
          </p:cNvPr>
          <p:cNvSpPr txBox="1"/>
          <p:nvPr/>
        </p:nvSpPr>
        <p:spPr>
          <a:xfrm>
            <a:off x="1188720" y="1920240"/>
            <a:ext cx="6715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His “hour” had come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Jesus’ parable</a:t>
            </a:r>
          </a:p>
        </p:txBody>
      </p:sp>
    </p:spTree>
    <p:extLst>
      <p:ext uri="{BB962C8B-B14F-4D97-AF65-F5344CB8AC3E}">
        <p14:creationId xmlns:p14="http://schemas.microsoft.com/office/powerpoint/2010/main" val="5511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F937A-F009-4758-A783-2F5A42A7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144D9-28FC-43E0-8ECE-7D7BDCC200FE}"/>
              </a:ext>
            </a:extLst>
          </p:cNvPr>
          <p:cNvSpPr txBox="1"/>
          <p:nvPr/>
        </p:nvSpPr>
        <p:spPr>
          <a:xfrm rot="10800000" flipV="1">
            <a:off x="6095999" y="211752"/>
            <a:ext cx="5762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heart of the gospel</a:t>
            </a:r>
          </a:p>
          <a:p>
            <a:pPr algn="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12:20-50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A2F62-C780-400F-BF57-2A2C0C2D6726}"/>
              </a:ext>
            </a:extLst>
          </p:cNvPr>
          <p:cNvSpPr txBox="1"/>
          <p:nvPr/>
        </p:nvSpPr>
        <p:spPr>
          <a:xfrm>
            <a:off x="457200" y="914400"/>
            <a:ext cx="975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Greek’s request </a:t>
            </a:r>
            <a:r>
              <a:rPr lang="en-GB" sz="24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(vv.20-22)</a:t>
            </a:r>
          </a:p>
          <a:p>
            <a:pPr marL="742950" indent="-742950">
              <a:buAutoNum type="arabicPeriod"/>
            </a:pPr>
            <a:r>
              <a:rPr lang="en-GB" sz="36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response</a:t>
            </a:r>
            <a:r>
              <a:rPr lang="en-GB" sz="2400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(vv.23-26)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94BDD-B216-4BBF-BCB5-5A6018016DC5}"/>
              </a:ext>
            </a:extLst>
          </p:cNvPr>
          <p:cNvSpPr txBox="1"/>
          <p:nvPr/>
        </p:nvSpPr>
        <p:spPr>
          <a:xfrm>
            <a:off x="1188720" y="1920240"/>
            <a:ext cx="6715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His “hour” had come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Jesus’ parable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The significance</a:t>
            </a:r>
          </a:p>
        </p:txBody>
      </p:sp>
    </p:spTree>
    <p:extLst>
      <p:ext uri="{BB962C8B-B14F-4D97-AF65-F5344CB8AC3E}">
        <p14:creationId xmlns:p14="http://schemas.microsoft.com/office/powerpoint/2010/main" val="28456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1641</Words>
  <Application>Microsoft Office PowerPoint</Application>
  <PresentationFormat>Widescreen</PresentationFormat>
  <Paragraphs>259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Verdana</vt:lpstr>
      <vt:lpstr>Verdana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Colin Howells</cp:lastModifiedBy>
  <cp:revision>42</cp:revision>
  <dcterms:created xsi:type="dcterms:W3CDTF">2020-01-22T07:46:48Z</dcterms:created>
  <dcterms:modified xsi:type="dcterms:W3CDTF">2020-02-16T08:44:27Z</dcterms:modified>
</cp:coreProperties>
</file>